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682" y="5185496"/>
            <a:ext cx="10858500" cy="1463040"/>
          </a:xfrm>
        </p:spPr>
        <p:txBody>
          <a:bodyPr/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Харукі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муракамі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(1949-...)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que.es/archivos/201304/5273770w-672xXx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0" y="415867"/>
            <a:ext cx="7170449" cy="476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35335"/>
            <a:ext cx="12192000" cy="24633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2008 році в інтерв'ю інформаційному агентству Кіодо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повідомив, що працює над новим дуже великим романом.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«Щодня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зараз я сиджу за столом по п'ять -шість годин, - сказав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- Я працюю над новим романом вже рік і два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місяці».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Письменник запевняє , що його надихає Достоєвський . «Він став продуктивнішим з роками і написав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"Братів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Карамазових", коли вже постарів. Мені б хотілося зробити те ж саме».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aqualityinthings.files.wordpress.com/2012/11/haruki_murakami-e1353566056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" y="155863"/>
            <a:ext cx="5541819" cy="36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information.dk/sites/information.dk/files/styles/article_full__mobile/public/media/2010/08/31/20100831-183510-284608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12" y="695561"/>
            <a:ext cx="5857297" cy="37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718" y="3816099"/>
            <a:ext cx="6096000" cy="28391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переклав з англійської на японську ряд творів </a:t>
            </a: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Френсіса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Скотта Фіцджеральда, Трумена Капоті, Джона </a:t>
            </a: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Ірвинга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Джерома </a:t>
            </a: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Селінджера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та інших американських прозаїків кінця XX століття, а також казки ван </a:t>
            </a: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Альсбурга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 Урсули </a:t>
            </a: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Ґуїн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nlr.ru/eng/exib/japan_spring/images/IMG_6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93" y="1416460"/>
            <a:ext cx="32194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knigomania.com/images/products/9785699072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8" y="135082"/>
            <a:ext cx="2419395" cy="40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24.media.tumblr.com/tumblr_luyy18ftWK1qzt1rb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8" y="55251"/>
            <a:ext cx="3006980" cy="36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bloomberg.com/image/iHnJkM54rHS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86" y="80693"/>
            <a:ext cx="2398593" cy="35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763" y="129590"/>
            <a:ext cx="7488381" cy="362945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1001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Одружений,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 немає. Захоплюється марафонським бігом і </a:t>
            </a:r>
            <a:r>
              <a:rPr lang="uk-UA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тріатлоном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брав участь у забігах на </a:t>
            </a:r>
            <a:r>
              <a:rPr lang="uk-UA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надмарафонський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дистанції. На початку 1990 -х вів </a:t>
            </a:r>
            <a:r>
              <a:rPr lang="uk-UA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шоу для опівнічників на одному з комерційних каналів в Токіо про західній музиці й субкультурі . Випустив кілька фотоальбомів і путівників по західній музиці , коктейлів і кулінарії. Відомий своєю колекцією з 40 тисяч джазових платівок.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i.telegraph.co.uk/multimedia/archive/02448/murakami1_244826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81" y="3377046"/>
            <a:ext cx="5389158" cy="336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15min.lt/images/photos/616338/big/rasytojas-haruki-murakami-5000129a8f3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5" y="3705824"/>
            <a:ext cx="5121274" cy="30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firstnews.ru/upload/iblock/1f3/murak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516" y="43717"/>
            <a:ext cx="4568165" cy="34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surwiki.ru/wiki/images/9/9f/Murak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5" y="488171"/>
            <a:ext cx="4391022" cy="56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95977" y="128937"/>
            <a:ext cx="631943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Харукі</a:t>
            </a: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—японський письменник і перекладач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5977" y="1015373"/>
            <a:ext cx="6096000" cy="1452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Харукі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народився 1949 року в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Кіото,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сім'ї викладача класичної філології.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6000" y="2468015"/>
            <a:ext cx="6096000" cy="42187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Дід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Харукі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буддійський священик, утримував невеликий храм. Батько викладав у школі японську мову та літературу, а у вільний час також займався буддійським просвітництвом. У 1950 році родина письменника переїхала в місто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Асія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передмістя порту Кобе (префектура </a:t>
            </a:r>
            <a:r>
              <a:rPr lang="uk-U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Хего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763" y="0"/>
            <a:ext cx="7883236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1971 році одружився з однокласницею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Йоко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 якою живе досі , дітей немає. У 1974 році відкрив свій джаз -бар «Пітер Кет» в районі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Кокубундзі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Токіо . У 1977 році переїхав зі своїм баром в більш спокійний район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міста,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Сендагая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litakcent.com/upload/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48" y="163800"/>
            <a:ext cx="3075998" cy="39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iborinfo.ru/pictures/books/021202/murakam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02" y="1852611"/>
            <a:ext cx="3990397" cy="39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elko.typepad.com/photos/uncategorized/2007/05/26/harukimurakami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2" y="2412160"/>
            <a:ext cx="3013651" cy="42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45" y="272799"/>
            <a:ext cx="7644246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квітні 1978 року під час бейсбольного матчу зрозумів , що міг би написати книгу. Досі не знає , чому саме. За словами самого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просто зрозумів це - і все». </a:t>
            </a:r>
            <a:endParaRPr lang="uk-UA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частіше залишався після закриття бару на ніч і писав тексти - чорнильною ручкою на простих аркушах паперу.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ages.villagevoice.com/issues/0503/laf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66" y="143019"/>
            <a:ext cx="3221470" cy="48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opos.ru/sites/default/files/article_archive/0505/03_11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21" y="2876997"/>
            <a:ext cx="2535670" cy="39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rg.co.il/images/archive/465x349/1/377/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3278743"/>
            <a:ext cx="4499264" cy="336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64" y="4260273"/>
            <a:ext cx="11907982" cy="24633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1979 році опублікована повість «Слухай пісню вітру» - першу частину циклу романів «Трилогії Пацюка». Отримав за неї літературну премію «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Гундзи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сіндзін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-се » - престижну нагороду, яка щорічно присуджується журналом «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Гундзи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» японським письменникам-початківцям. А трохи пізніше - «премію імені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від провідного літературознавчого журналу «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Бунгей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за те ж саме. Вже до кінця року роман-призер був розпроданий нечуваним для дебюту тиражом - понад 150 тисяч примірників у твердій обкладинці 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mg-fotki.yandex.ru/get/3603/jesuisencoma.2/0_987a_4548759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4" y="121227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2.ozone.ru/multimedia/books_covers/1005622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75767"/>
            <a:ext cx="3075998" cy="3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tlant.de/lib/shopthumb.php?smode=1&amp;img=006005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594" y="34529"/>
            <a:ext cx="2431760" cy="38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845" y="132958"/>
            <a:ext cx="6096000" cy="3732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1980 році опублікована повість </a:t>
            </a:r>
            <a:r>
              <a:rPr lang="uk-UA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Пінбол</a:t>
            </a:r>
            <a:r>
              <a:rPr lang="uk-UA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1973» - друга частина «Трилогії Пацюка».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1981 році </a:t>
            </a:r>
            <a:r>
              <a:rPr lang="uk-UA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продав ліцензію на управління баром і став професійним письменником. У 1982 році він закінчив свій перший роман «Полювання на </a:t>
            </a:r>
            <a:r>
              <a:rPr lang="uk-UA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овець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третю частину </a:t>
            </a:r>
            <a:r>
              <a:rPr lang="uk-UA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«Трилогії 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Пацюка». У тому ж році отримав за нього чергову премію «</a:t>
            </a:r>
            <a:r>
              <a:rPr lang="uk-UA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Нома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mages.janzen-shop.de/big/2010_05_19_11/05192010110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37" y="217198"/>
            <a:ext cx="2660361" cy="39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1.liveinternet.ru/images/attach/c/2/67/828/67828759_671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93" y="2266082"/>
            <a:ext cx="26479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bookvoed.ru/files/1836/7/y/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11" y="3373964"/>
            <a:ext cx="2206295" cy="3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open.az/uploads/posts/2012-11/1354194088_getimage-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5" y="3960881"/>
            <a:ext cx="4544050" cy="25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4808" y="0"/>
            <a:ext cx="8697192" cy="39138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1986 році </a:t>
            </a:r>
            <a:r>
              <a:rPr lang="uk-UA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поїхав з дружиною до Італії, а пізніше до Греції. Подорожував кількома островами Егейського моря. У Японії вийшла збірка оповідань «Повітряний наліт на булочну».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1987 році опублікований роман «Норвезький ліс». Переїхав до Лондона.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1988 році в Лондоні </a:t>
            </a:r>
            <a:r>
              <a:rPr lang="uk-UA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закінчив роботу над романом «</a:t>
            </a:r>
            <a:r>
              <a:rPr lang="uk-UA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uk-UA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uk-UA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</a:t>
            </a:r>
            <a:r>
              <a:rPr lang="uk-U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продовження «Трилогії Пацюка».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static.diary.ru/userdir/3/7/6/4/376484/50293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1" y="78220"/>
            <a:ext cx="2667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ibex.ru/dimg/3f4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995" y="3338925"/>
            <a:ext cx="2089451" cy="35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3.fastpic.ru/big/2009/1023/f4/2ddcb3ba16737402dd2884b0b2e9c5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28" y="3480955"/>
            <a:ext cx="3191677" cy="31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peliculas.info/wp-content/uploads/2008/08/20070226elpepicul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31" y="3988920"/>
            <a:ext cx="3798895" cy="279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154" y="80344"/>
            <a:ext cx="6096000" cy="4419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1991 році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Муракамі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переїхав до США і зайняв посаду стажиста - дослідника в університеті міста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Прінстон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штат Нью-Джерсі . У Японії вийшло 8 - томне зібрання творів , до якого увійшло все , що було написано в період з 1979 р. по 1989 р. У 1992 році отримав ступінь ад'юнкт-професора </a:t>
            </a:r>
            <a:r>
              <a:rPr lang="uk-UA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Прінстонського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університету. Закінчив і опублікував в Японії роман  «На південь від кордону, на захід від сонця».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tiga.by/images/news/ea2f3har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6" y="4429125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30dias.mx/upload/CHALAHARUKIIN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38" y="4429125"/>
            <a:ext cx="3543224" cy="235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medikforum.ru/news/uploads/posts/2013-04/1366284573_murak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57" y="80344"/>
            <a:ext cx="5715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92041"/>
            <a:ext cx="12192000" cy="256595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липні 1993 року переїхав до міста 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Санта-</a:t>
            </a:r>
            <a:r>
              <a:rPr lang="uk-UA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Каліфорнія,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читав лекції з сучасної 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(післявоєнної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світової літератури в університеті Вільяма Говарда Тафта. Відвідав Китай і Монголію 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2006 році письменник отримав літературну премію імені Франца Кафки. Церемонія нагородження пройшла в Міському Залі Зборів в Празі , де номінанту була вручена невелика статуетка Кафки і чек на 10 тисяч доларів.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siirsiir.com/upload/haberler/T1301889614429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2" y="74116"/>
            <a:ext cx="7334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.4pk.ru/300x10000/images/21/20158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11155" r="17808" b="11696"/>
          <a:stretch/>
        </p:blipFill>
        <p:spPr bwMode="auto">
          <a:xfrm>
            <a:off x="8593282" y="69106"/>
            <a:ext cx="2701637" cy="41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</TotalTime>
  <Words>678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Харукі муракамі (1949-...)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Харукі муракамі (1949-...)</dc:title>
  <dc:creator>Пользователь</dc:creator>
  <cp:lastModifiedBy>Пользователь</cp:lastModifiedBy>
  <cp:revision>4</cp:revision>
  <dcterms:created xsi:type="dcterms:W3CDTF">2014-04-28T17:56:54Z</dcterms:created>
  <dcterms:modified xsi:type="dcterms:W3CDTF">2014-04-28T18:29:00Z</dcterms:modified>
</cp:coreProperties>
</file>